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09:35:20.890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84 0,'24'0'313,"1"0"-298,24 0 17,-24 0-17,0 0 16,-1 0-31,1 0 16,0 0 0,-1 0 15,1 0 0,0 0-31,-1 0 16,26 0-1,-26 0-15,1 0 16,24 0-16,-24 0 16,0 0-1,-1 0-15,1 0 16,0 0-16,49 0 16,-50 0 15,26 0 31,-26-25-30,1 25-17,24 0 32,-24 0 0,24-49-31,-24 49 15,0 0-31,24 0 15,-24 0 1,-1 0 47,1 0 15,0 0-78,-1 0 62,1 0 32,-25 25-78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0:54:57.512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0,'25'0'266,"24"0"-235,-25 0 1,26 0-1,-26 24 0,1-24 0,24 0-15,-24 0 46,0 0-46,-1 0-16,1 0 16,0 0-1,24 0 17,-24 0-17,-1 0 1,26 0-16,-26 0 15,26 0 1,-26 0-16,1 0 16,24 0-1,-24 0-15,0 0 16,24 0-16,-24 0 31,-1 0-15,1 0-16,0 0 15,-1 0-15,26 0 32,-26 0-1,1 0 0,24 0-15,-24 0-1,0 0 1,-1 0 0,1 0-1,0 0 1,24 0 15,-24 0-31,-1 0 16,1 0-1,0 0 1,-1 0-16,1 0 16,-1 0-1,1 0 1,0 0 15,24 0 125,-24 0 1,-1 0-64,1 0-61,0 0 15,-1 0 46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0:54:59.851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0:55:03.568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1:01:42.084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38 0,'0'25'344,"25"-25"-329,24 0 1,-24 0 15,-1 0-15,1 0-16,0 0 16,-1 0 15,26 0 0,-1-25-15,0 25 15,-24 0-31,0 0 16,49 0-16,-50 0 15,26 0-15,-1 0 0,0 0 16,-24 0-1,0 0 1,-1 0-16,1 0 16,0 0-16,-1 0 15,1 0 1,-1 0 0,1 0-1,24 0 1,-24 0-1,0 0-15,24 0 16,-24 0 0,-1 0-1,1 0-15,24 0 0,-24 0 16,0 0-16,-1 0 16,1 0-1,49 0 1,-49 0-1,-1 0 1,1 0-16,0 0 16,24 0-1,-24 0 1,-1 0-16,26 0 16,-1 0-16,0 0 15,-24 0-15,24 0 31,-24 0-31,24 0 16,-24 0-16,24 0 16,-24 0-16,24 0 15,-24 0 1,0 0 0,24 0-16,-25 0 15,1 0 1,0 0-16,-1 0 15,1 0-15,24 0 16,-24 0-16,0 0 16,49 0-16,0 0 15,-50 25-15,26-25 32,-1 0-32,-24 0 15,24 24-15,-24-24 16,-1 0-16,26 0 15,-26 0-15,1 0 16,0 0-16,-1 0 16,1 0-16,0 0 15,24 0 1,-24 0 0,-1 0-1,1 0 1,0 0 31,-1 0-32,1 0-15,24 25 16,-24-25 0,24 0-1,-24 0 1,0 0-1,24 0 1,0 25 0,0-25 46,-24 0-31,0 0-15,-1 0 0,1 0-1,0 0 1,24 0 31,-24 0-32,-1 0 17,1 0-17,0 0-15,-1 0 0,1 0 16,0 0 46,-1 0-46,1 0 0,24 0 62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1:01:45.242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 0 0,'0'25'171,"0"24"-171,0-24 16,50-1 0,-1 1-1,-24 0 17,-1-1-1,1 50 63,-25-49-79,25 49 63,-1-74-46,-24 25-1,0 24-16,0-24 95,0-1-63,0 1 125,-24-25-110,-1 0-31,-24 0 47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1:05:49.268"/>
    </inkml:context>
    <inkml:brush xml:id="br0">
      <inkml:brushProperty name="width" value="0.2" units="cm"/>
      <inkml:brushProperty name="height" value="0.4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182 32 0,'-25'-24'282,"0"24"-220,1 0 1,-1 0-17,25 24 33,-25 1-79,1 0 31,24-1-16,0 1 1,-25 0 0,25-1-16,0 1 15,0 0 17,0 24-32,0-24 31,0-1-31,0 1 15,0 0 1,0-1 0,0 26 46,0-26-46,0 1-1,25 0 17,-1-25-17,1 0 17,0 0-1,-1 0-16,26 0 17,-26 0-17,1-25 1,0-24 0,24-1-1,-24 26-15,-25-1 16,0-24-16,0 24 15,0-49-15,24 49 16,-24 1 0,0-1-1,0 0 1,0 1 0,0-1 187,-24 25-141,-1 0-15,0 0-31,1 0-1,-1 0-15,0 0 32,-24 0 14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1:06:36.074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0,'24'0'219,"-24"25"-219,0 0 31,0-1-15,0 26-1,0-26 32,0 1 0,0 0-16,0-1 1,0 1-1,0 0-15,0-1-1,0 1 1,25-25-1,0 25 1,-25 24 15,0-24 1,0-1-32,0 1 46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0:54:57.512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0,'25'0'266,"24"0"-235,-25 0 1,26 0-1,-26 24 0,1-24 0,24 0-15,-24 0 46,0 0-46,-1 0-16,1 0 16,0 0-1,24 0 17,-24 0-17,-1 0 1,26 0-16,-26 0 15,26 0 1,-26 0-16,1 0 16,24 0-1,-24 0-15,0 0 16,24 0-16,-24 0 31,-1 0-15,1 0-16,0 0 15,-1 0-15,26 0 32,-26 0-1,1 0 0,24 0-15,-24 0-1,0 0 1,-1 0 0,1 0-1,0 0 1,24 0 15,-24 0-31,-1 0 16,1 0-1,0 0 1,-1 0-16,1 0 16,-1 0-1,1 0 1,0 0 15,24 0 125,-24 0 1,-1 0-64,1 0-61,0 0 15,-1 0 46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0:54:59.851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0:55:03.568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09:35:26.072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1:01:42.084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38 0,'0'25'344,"25"-25"-329,24 0 1,-24 0 15,-1 0-15,1 0-16,0 0 16,-1 0 15,26 0 0,-1-25-15,0 25 15,-24 0-31,0 0 16,49 0-16,-50 0 15,26 0-15,-1 0 0,0 0 16,-24 0-1,0 0 1,-1 0-16,1 0 16,0 0-16,-1 0 15,1 0 1,-1 0 0,1 0-1,24 0 1,-24 0-1,0 0-15,24 0 16,-24 0 0,-1 0-1,1 0-15,24 0 0,-24 0 16,0 0-16,-1 0 16,1 0-1,49 0 1,-49 0-1,-1 0 1,1 0-16,0 0 16,24 0-1,-24 0 1,-1 0-16,26 0 16,-1 0-16,0 0 15,-24 0-15,24 0 31,-24 0-31,24 0 16,-24 0-16,24 0 16,-24 0-16,24 0 15,-24 0 1,0 0 0,24 0-16,-25 0 15,1 0 1,0 0-16,-1 0 15,1 0-15,24 0 16,-24 0-16,0 0 16,49 0-16,0 0 15,-50 25-15,26-25 32,-1 0-32,-24 0 15,24 24-15,-24-24 16,-1 0-16,26 0 15,-26 0-15,1 0 16,0 0-16,-1 0 16,1 0-16,0 0 15,24 0 1,-24 0 0,-1 0-1,1 0 1,0 0 31,-1 0-32,1 0-15,24 25 16,-24-25 0,24 0-1,-24 0 1,0 0-1,24 0 1,0 25 0,0-25 46,-24 0-31,0 0-15,-1 0 0,1 0-1,0 0 1,24 0 31,-24 0-32,-1 0 17,1 0-17,0 0-15,-1 0 0,1 0 16,0 0 46,-1 0-46,1 0 0,24 0 62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1:01:45.242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 0 0,'0'25'171,"0"24"-171,0-24 16,50-1 0,-1 1-1,-24 0 17,-1-1-1,1 50 63,-25-49-79,25 49 63,-1-74-46,-24 25-1,0 24-16,0-24 95,0-1-63,0 1 125,-24-25-110,-1 0-31,-24 0 47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1:05:56.118"/>
    </inkml:context>
    <inkml:brush xml:id="br0">
      <inkml:brushProperty name="width" value="0.2" units="cm"/>
      <inkml:brushProperty name="height" value="0.4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349 1 0,'-25'0'157,"1"0"-126,-1 0-16,1 0-15,-26 0 32,26 0-32,-1 0 31,-24 0-15,24 0 30,0 0-14,1 25 15,-1-25-16,25 25-16,0-1 1,0 1 0,0 24 31,0-24-47,0 24 62,0-24-46,25-25-16,24 25 62,-24-25-15,24 0-31,-24 0-1,-1 0 17,1 0-32,24 0 15,-24-25 1,-25 0-1,24 1 17,1-1-32,0 0 31,-25 1-15,0-1 15,0 0-16,0-24 17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1:06:42.796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103 0 0,'25'0'219,"-1"0"-188,-24 24-31,0 1 16,0 0-1,25-1 1,-25 1 0,0 0-1,25-25-15,-1 24 16,-24 26 15,0-26 0,0 1 1,0 0-1,0-1 0,0 1 0,0 24 32,0-24-63,0 0 62,0-1 32,0 1-78,-24-25 15,-1 0 0,0 0-15,1 0-1,-1 0 1,25-25 0,-25 25-1,-24-24 1,49-1 15,-25 0 0,25 1 141,0-1-109,25-24-32,0-1-15,-25 26-1,24 24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09:36:54.973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09:38:31.403"/>
    </inkml:context>
    <inkml:brush xml:id="br0">
      <inkml:brushProperty name="width" value="0.10583" units="cm"/>
      <inkml:brushProperty name="height" value="0.211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24 123 0,'25'-24'344,"0"24"-313,-1 49-15,1-24 46,0-1-31,-25 1 1,0 0 15,0-1-16,24 1 0,1 0-15,-25-1-1,0 1 1,0 0 0,0-1-1,0 1 1,0 0 15,24-1-31,-24 1 31,0 0 1,0-1 14,0 1 1,0 0-31,0-1 0,0 26 93,0-26-78,-24-24 141,-1 0-156,1 0 46,-1 0-46,0 0 31,-24 0 46,24-24-77,25-1 31,0 0 0,0 1-32,0-1-15,0 0 16,0 1 15,0-1 32,0-24-63,0 24 31,0 0-15,0 1-1,0-1 32,0 0-47,0 1 16,0-1 15,0 0-15,0 1 15,0-26-15,25 26 15,-25-1 31,0 0-46,25 1 0,-25-1 46,0 0-46,24 25-1,1-24 1,0-1 31,-1 25-16,1 0 0,-1 25 16,-24-1 31,0 1-46,0 0-17,0-1 1,0 1 15,-24 24-15,24-24 15,0 0-31,0-1 16,0 1-1,0 24 16,0-24-15,0 0-16,0-1 31,0 1-31,0 0 32,0 24-1,0-24-16,0-1 17,0 26-1,0-26-15,0 1-1,0 0 16,-25-1 282,1-24-282,24-49 32,0 24-48,0 1 1,0-26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0:46:48.394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0,'25'0'594,"-1"0"-578,1 0 15,0 0 0,-1 0 1,1 0-1,0 0-16,-1 0 79,26 0-31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0:47:03.216"/>
    </inkml:context>
    <inkml:brush xml:id="br0">
      <inkml:brushProperty name="width" value="0.01764" units="cm"/>
      <inkml:brushProperty name="height" value="0.03528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5500 0,'0'-49'282,"0"24"-282,0 1 31,0-50-31,0 49 31,0-24-15,25 24-16,-1 0 31,-24-24-15,25 0-1,0 49 1,-25-25-16,0 1 15,24-26-15,1 1 16,0 24 0,-1 1-1,1-1 17,-25 0-17,25 1-15,-1-1 47,-24 0-47,0 1 16,25 24-16,-25-25 15,25 0-15,-1 1 16,-24-26 0,0 26-1,25-1-15,24-24 16,-24 24-16,-25-24 15,25 24-15,24 0 16,-49 1-16,0-1 16,25 25-16,-1-74 15,26 25 1,-26 24-16,-24-24 16,25 24-1,24 0 1,-24 1-16,-25-1 15,25-24-15,24-1 16,-24 26 0,-25-1-16,24 0 15,50-49-15,-49 50 16,-25-1-16,49 1 0,-24-1 16,0-24-16,24-25 31,-24 74-31,-25-25 15,24-24-15,26-1 16,-26 26-16,-24-26 16,25 50-16,0-49 0,-1 24 15,1 1 1,-1-1 0,1-24-16,0 49 15,-25-25-15,24-24 16,1 24-16,0-24 15,-25 24 1,49 0-16,-24 1 16,-1-26-16,1 26 15,0-26-15,-1 26 16,-24-1 0,50-24-16,-50-1 31,24 26-31,-24-1 0,25-24 15,24-1-15,-24 26 16,-25-25 0,25 24-16,24-24 15,-24-25-15,-1 49 16,-24-24 0,50-25-1,-26 24-15,1 26 16,0-26-16,-1 1 15,1 0-15,0 24 16,-1 0 0,26-24-16,-1 0 31,0-1-31,-24 26 0,0-26 16,-1 50-1,1-24-15,0-1 16,-1 25-1,26-49-15,-50 24 16,24 25 0,1-25-16,-25 1 15,0-1 1,24 0-16,1 1 16,-25-1 15,25 25-31,-25-49 0,24 49 15,-24-50 1,25 26 0,0 24-1,-25-25-15,24-24 16,-24 24 0,25-24-16,0 24 15,-1 1 1,-24-1-16,25-24 31,-25 24-15,25-24-16,-1 24 15,1 0 1,-25 1 15,25-1-15,-1 0-16,-24 1 15,25-26-15,0 50 32,-25-49-32,0 24 15,24 1 1,-24-1 15,25-24-31,-25 24 16,25 0-16,-25 1 15,24-1 1,-24-24 15,0 24-15,50-24 15,-50 24-31,24 25 16,-24-25-16,0 1 47,0-1 0,0 0-32,0 1 1,0-26-1,25 26 1,-25-1 156,0-24-156,0 24 109,0 0-94,0 1-16,0-1 204,-25 25-203,1 0-16,24 25 15,-25 24-15,-24 0 16,24-49 0,25 25-16,-25 0 15,1-25 1,-1 24-16,0 1 16,1 0 155,-1-1-46,25 1-93,0-50 233,25 1-249,-1 24 0,1-25-1,0 0 1,-1 25-1,1-24 1,0-1 0,-1 0 15,1 1 78,0 24-77,-1-25 61,1 0-77,-25 1 15,25-1-15,-1 25 359,1 25-360,0-25 1,-25 24 0,0 1 15,0 0 0,24-1-15,-24 1-16,25 0 31,-25-1-15,0 26 15,0-26 16,0 1-32,0 0 1,25 24 15,24 0 16,-49-24-16,25 0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0:47:16.825"/>
    </inkml:context>
    <inkml:brush xml:id="br0">
      <inkml:brushProperty name="width" value="0.01764" units="cm"/>
      <inkml:brushProperty name="height" value="0.03528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1332 1284 0,'-25'0'156,"1"-50"-141,-1 50-15,0-24 16,1-26-16,-1 50 16,-24-24-16,24-1 15,0 0 32,1 25-31,-1-24-16,0-1 15,1 1-15,-1 24 16,-49-25 15,49 0-15,1 1-16,-1-1 16,-24 0-1,-1-24-15,1 24 16,0 1-1,24-1 1,0 0-16,1 25 0,24-24 16,-25-1-16,-24 0 15,49 1 1,0-1 0,-49 0-16,24-24 15,0 24 16,25 1-31,0-1 16,-24 0-16,-1 25 16,0-49-16,25 24 15,-24 1 1,24-26 0,-25 26-16,0-1 15,1 0 1,-1 1 15,0-26 188,1 50-188,-1-24 32,0-1-48,1 0 48,-1 25 234,0-24 78,25 48 203,0 1-578,0 0 15,0-1-15,0 1 16,25-25-16,-25 25 16,25 24-1,-25-24 32,0-1-31,0 1 15,0 0-31,0-1 31,0 1-15,24-25-1,-24 25-15,0-1 32,25 1-1,0 0-31,-25-50 219,0-24-204,0-1-15,-25 26 32,25-1 14,0-24-46,-25 24 32,25 0 15,0 1-32,0-1 1,0 0-1,-24 1 17,24-1-1,0 0 63,0 1-79,0-1 32,0 0 234,49 25-218,-24 0-16,-1 0-32,1 0 1,0 25 0,-1-25 15,1 49-15,0-49-16,-1 0 15,1 0 16,-25 25-15,49-25 0,-49 25-1,25-25 1,0 0 15,-1 0-31,-24 24 31,25-24-15,24 25 0,-24-25-1,-50 0 282,1 0-297,-1 0 31,-24 0-15,24 0 0,0 0 15,1 0-31,-1 0 31,0-25-31,-49 1 31,50 24 1,24-25 15,-25 25-32,-24-25 1,49 1 15,-25 24 203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0:48:03.458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0,'25'0'219,"0"0"-204,-1 0 32,26 0-47,-26 0 32,1 0-17,0 0-15,-1 0 16,1 0 15,24 0 94,-24 0-94,0 0 16,24 0-31,-24 0-1,-1 0-15,26 0 32,-26 0-17,26 0-15,-26 25 16,1-25 0,24 0-16,-24 0 62,0 0-46,24 0-1,-24 0-15,49 0 16,-50 0 0,1 49 15,0-49-16,-1 0 1,1 0 15,24 0-31,-24 0 16,0 0 0,-1 0-16,1 0 31,0 0-16,24 0 1,-25 0-16,1 0 16,0 0-1,-1 0-15,1 0 16,0 0 0,-1 0-16,1 0 15,0 0 1,49 0 15,-50 0 0,26 0-15,-26 0 0,26 0-16,-26 0 15,1 0 1,0 0-16,-1 0 15,1 0 1,0 0 15,24 0-31,-24 0 32,-1 0-17,26 0 1,-1 0-16,25 0 15,0 0-15,-25 0 16,25 0-16,-49 0 16,49 0-16,-49 0 15,-1 0 17,1 0-17,0 0 16,-1 0-31,1 0 16,-1 0-16,1 0 16,0 0-1,24 0 1,-24 0-16,-1 0 16,26 0-16,-26 0 15,1 0-15,24 0 16,-24 0-1,0 0 17,-1 0-1,1 0 0,0 0-15,24 0-1,-24 0 1,-1 0 0,1 0 31,0 0-16,-1 0-16,1 0 48,0 0-47,-1 0 15,1 0 0,24 0 32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2T10:57:59.951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0 162 0,'24'0'235,"26"0"-204,-26 0-31,1 0 31,0 0-31,24-25 16,-24 25 0,-1 0-1,26 0-15,-26 0 16,1 0-16,24-25 15,25 25-15,-24 0 16,-26 0 0,26 0-16,-26 0 15,1 0-15,0 0 16,-1 0 0,26 0 15,-1 0-16,0 0 1,-24 0 0,0 0-16,49 0 15,-50 0-15,26 0 16,-1 0-16,25 0 16,0 0-1,-50 0-15,1 0 16,24 0-16,-24 0 15,0 0 1,24 0 15,-24 0-31,24 0 16,-24 0-16,24 0 16,0 0-16,-24-24 15,0 24-15,24 0 0,0 0 16,-24 0-16,24 0 15,-24 0-15,24 0 16,1 0-16,-26 0 16,1 0-16,0 0 15,24 0 17,-24 0-32,-1 0 15,26 0 1,-26-25-16,1 0 15,24 25-15,-24 0 16,49 0-16,-25 0 16,0 0-1,-24 0-15,49 0 0,-25 0 16,-24 0 0,24 0-16,-24 0 15,24 0-15,-24 0 16,0 0-16,-1 0 15,1 0-15,0 0 16,24 0 0,-24 0-16,49 0 15,-50 0 1,1 0 0,24 0-16,-24 0 15,0 0-15,-1 0 16,26 0-16,-26 0 15,1 0-15,24 0 0,-24 0 16,0 0-16,-1 0 16,1 0-16,24 0 15,-24 0-15,0 0 16,49 0-16,-50 0 16,1 0-1,-1 0-15,26 0 0,-26 0 281,1 0-249,0 0-17,24 25 1,-24-25 0,24 25-1,-24-25-15,-1 0 31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067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3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336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90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6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63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8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1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3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87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3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50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12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8.emf"/><Relationship Id="rId18" Type="http://schemas.openxmlformats.org/officeDocument/2006/relationships/customXml" Target="../ink/ink9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customXml" Target="../ink/ink6.xml"/><Relationship Id="rId17" Type="http://schemas.openxmlformats.org/officeDocument/2006/relationships/image" Target="../media/image10.emf"/><Relationship Id="rId2" Type="http://schemas.openxmlformats.org/officeDocument/2006/relationships/image" Target="../media/image3.png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11" Type="http://schemas.openxmlformats.org/officeDocument/2006/relationships/image" Target="../media/image7.emf"/><Relationship Id="rId5" Type="http://schemas.openxmlformats.org/officeDocument/2006/relationships/customXml" Target="../ink/ink2.xml"/><Relationship Id="rId15" Type="http://schemas.openxmlformats.org/officeDocument/2006/relationships/image" Target="../media/image9.emf"/><Relationship Id="rId10" Type="http://schemas.openxmlformats.org/officeDocument/2006/relationships/customXml" Target="../ink/ink5.xml"/><Relationship Id="rId19" Type="http://schemas.openxmlformats.org/officeDocument/2006/relationships/image" Target="../media/image11.emf"/><Relationship Id="rId4" Type="http://schemas.openxmlformats.org/officeDocument/2006/relationships/image" Target="../media/image4.emf"/><Relationship Id="rId9" Type="http://schemas.openxmlformats.org/officeDocument/2006/relationships/image" Target="../media/image6.emf"/><Relationship Id="rId14" Type="http://schemas.openxmlformats.org/officeDocument/2006/relationships/customXml" Target="../ink/ink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13" Type="http://schemas.openxmlformats.org/officeDocument/2006/relationships/image" Target="../media/image16.emf"/><Relationship Id="rId3" Type="http://schemas.openxmlformats.org/officeDocument/2006/relationships/customXml" Target="../ink/ink10.xml"/><Relationship Id="rId7" Type="http://schemas.openxmlformats.org/officeDocument/2006/relationships/customXml" Target="../ink/ink12.xml"/><Relationship Id="rId12" Type="http://schemas.openxmlformats.org/officeDocument/2006/relationships/customXml" Target="../ink/ink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11" Type="http://schemas.openxmlformats.org/officeDocument/2006/relationships/image" Target="../media/image15.emf"/><Relationship Id="rId5" Type="http://schemas.openxmlformats.org/officeDocument/2006/relationships/customXml" Target="../ink/ink11.xml"/><Relationship Id="rId15" Type="http://schemas.openxmlformats.org/officeDocument/2006/relationships/image" Target="../media/image17.emf"/><Relationship Id="rId10" Type="http://schemas.openxmlformats.org/officeDocument/2006/relationships/customXml" Target="../ink/ink14.xml"/><Relationship Id="rId4" Type="http://schemas.openxmlformats.org/officeDocument/2006/relationships/image" Target="../media/image12.emf"/><Relationship Id="rId9" Type="http://schemas.openxmlformats.org/officeDocument/2006/relationships/image" Target="../media/image14.emf"/><Relationship Id="rId14" Type="http://schemas.openxmlformats.org/officeDocument/2006/relationships/customXml" Target="../ink/ink1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13" Type="http://schemas.openxmlformats.org/officeDocument/2006/relationships/image" Target="../media/image18.emf"/><Relationship Id="rId3" Type="http://schemas.openxmlformats.org/officeDocument/2006/relationships/customXml" Target="../ink/ink17.xml"/><Relationship Id="rId7" Type="http://schemas.openxmlformats.org/officeDocument/2006/relationships/customXml" Target="../ink/ink19.xml"/><Relationship Id="rId12" Type="http://schemas.openxmlformats.org/officeDocument/2006/relationships/customXml" Target="../ink/ink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11" Type="http://schemas.openxmlformats.org/officeDocument/2006/relationships/image" Target="../media/image15.emf"/><Relationship Id="rId5" Type="http://schemas.openxmlformats.org/officeDocument/2006/relationships/customXml" Target="../ink/ink18.xml"/><Relationship Id="rId15" Type="http://schemas.openxmlformats.org/officeDocument/2006/relationships/image" Target="../media/image19.emf"/><Relationship Id="rId10" Type="http://schemas.openxmlformats.org/officeDocument/2006/relationships/customXml" Target="../ink/ink21.xml"/><Relationship Id="rId4" Type="http://schemas.openxmlformats.org/officeDocument/2006/relationships/image" Target="../media/image12.emf"/><Relationship Id="rId9" Type="http://schemas.openxmlformats.org/officeDocument/2006/relationships/image" Target="../media/image14.emf"/><Relationship Id="rId14" Type="http://schemas.openxmlformats.org/officeDocument/2006/relationships/customXml" Target="../ink/ink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AEAC60-D28F-4457-BBB7-ADC25BEA24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Premi govor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83C349A-F411-4165-9030-11859A829E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910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A79802-3754-4825-B78A-C2B434331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/>
              <a:t>Kaj sta spet govorila maček in miška?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96B3FDC-F0DB-4E27-A647-A72FFD6E0C7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l-SI" dirty="0">
                <a:solidFill>
                  <a:srgbClr val="00B050"/>
                </a:solidFill>
              </a:rPr>
              <a:t>TRDILNA POVED </a:t>
            </a:r>
            <a:r>
              <a:rPr lang="sl-SI" dirty="0"/>
              <a:t>– na koncu pika</a:t>
            </a:r>
          </a:p>
          <a:p>
            <a:r>
              <a:rPr lang="sl-SI" dirty="0"/>
              <a:t>1. Spremni stavek </a:t>
            </a:r>
            <a:r>
              <a:rPr lang="sl-SI" dirty="0">
                <a:solidFill>
                  <a:srgbClr val="FF0000"/>
                </a:solidFill>
              </a:rPr>
              <a:t>pred</a:t>
            </a:r>
            <a:r>
              <a:rPr lang="sl-SI" dirty="0"/>
              <a:t> dobesednim navedkom</a:t>
            </a:r>
          </a:p>
          <a:p>
            <a:r>
              <a:rPr lang="sl-SI" dirty="0"/>
              <a:t>Maček je rekel miški: „Pohrustal te bom.“</a:t>
            </a:r>
          </a:p>
          <a:p>
            <a:endParaRPr lang="sl-SI" dirty="0"/>
          </a:p>
          <a:p>
            <a:r>
              <a:rPr lang="sl-SI" dirty="0"/>
              <a:t>2. Dobesedni navedek </a:t>
            </a:r>
            <a:r>
              <a:rPr lang="sl-SI" dirty="0">
                <a:solidFill>
                  <a:srgbClr val="FF0000"/>
                </a:solidFill>
              </a:rPr>
              <a:t>pred</a:t>
            </a:r>
            <a:r>
              <a:rPr lang="sl-SI" dirty="0"/>
              <a:t> spremnim stavkom</a:t>
            </a:r>
          </a:p>
          <a:p>
            <a:r>
              <a:rPr lang="sl-SI" dirty="0"/>
              <a:t>„Pohrustal te bom, “ je maček rekel miški.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C20ED99-4ED6-4401-95B5-E8F300E7F0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705817" y="3346882"/>
            <a:ext cx="3693113" cy="2576513"/>
          </a:xfrm>
          <a:prstGeom prst="rect">
            <a:avLst/>
          </a:prstGeom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71B243A3-16E1-4306-868B-502880F920D2}"/>
              </a:ext>
            </a:extLst>
          </p:cNvPr>
          <p:cNvSpPr txBox="1"/>
          <p:nvPr/>
        </p:nvSpPr>
        <p:spPr>
          <a:xfrm>
            <a:off x="8052046" y="3811011"/>
            <a:ext cx="1606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/>
              <a:t>Pohrustal te bom.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5BC8BDAB-DF56-4E0A-8D68-87BE8CC41004}"/>
              </a:ext>
            </a:extLst>
          </p:cNvPr>
          <p:cNvSpPr txBox="1"/>
          <p:nvPr/>
        </p:nvSpPr>
        <p:spPr>
          <a:xfrm>
            <a:off x="9978501" y="4172505"/>
            <a:ext cx="1299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/>
              <a:t>Zakaj ravno mene?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E9552388-382C-43BB-BC2D-9399386C8121}"/>
              </a:ext>
            </a:extLst>
          </p:cNvPr>
          <p:cNvSpPr txBox="1"/>
          <p:nvPr/>
        </p:nvSpPr>
        <p:spPr>
          <a:xfrm>
            <a:off x="1478237" y="5586567"/>
            <a:ext cx="2911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Zamenjata se pika in vejica!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Rokopis 8">
                <a:extLst>
                  <a:ext uri="{FF2B5EF4-FFF2-40B4-BE49-F238E27FC236}">
                    <a16:creationId xmlns:a16="http://schemas.microsoft.com/office/drawing/2014/main" id="{9FFBB0CA-1174-48BD-8C2B-7F1C35356122}"/>
                  </a:ext>
                </a:extLst>
              </p14:cNvPr>
              <p14:cNvContentPartPr/>
              <p14:nvPr/>
            </p14:nvContentPartPr>
            <p14:xfrm>
              <a:off x="4270233" y="2553155"/>
              <a:ext cx="417600" cy="35280"/>
            </p14:xfrm>
          </p:contentPart>
        </mc:Choice>
        <mc:Fallback xmlns="">
          <p:pic>
            <p:nvPicPr>
              <p:cNvPr id="9" name="Rokopis 8">
                <a:extLst>
                  <a:ext uri="{FF2B5EF4-FFF2-40B4-BE49-F238E27FC236}">
                    <a16:creationId xmlns:a16="http://schemas.microsoft.com/office/drawing/2014/main" id="{9FFBB0CA-1174-48BD-8C2B-7F1C353561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34233" y="2481155"/>
                <a:ext cx="489240" cy="17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Rokopis 9">
                <a:extLst>
                  <a:ext uri="{FF2B5EF4-FFF2-40B4-BE49-F238E27FC236}">
                    <a16:creationId xmlns:a16="http://schemas.microsoft.com/office/drawing/2014/main" id="{600F0AFB-6E31-4170-9BD0-731B38E502C5}"/>
                  </a:ext>
                </a:extLst>
              </p14:cNvPr>
              <p14:cNvContentPartPr/>
              <p14:nvPr/>
            </p14:nvContentPartPr>
            <p14:xfrm>
              <a:off x="9525873" y="4012595"/>
              <a:ext cx="360" cy="360"/>
            </p14:xfrm>
          </p:contentPart>
        </mc:Choice>
        <mc:Fallback xmlns="">
          <p:pic>
            <p:nvPicPr>
              <p:cNvPr id="10" name="Rokopis 9">
                <a:extLst>
                  <a:ext uri="{FF2B5EF4-FFF2-40B4-BE49-F238E27FC236}">
                    <a16:creationId xmlns:a16="http://schemas.microsoft.com/office/drawing/2014/main" id="{600F0AFB-6E31-4170-9BD0-731B38E502C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489873" y="3940595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5" name="Rokopis 14">
                <a:extLst>
                  <a:ext uri="{FF2B5EF4-FFF2-40B4-BE49-F238E27FC236}">
                    <a16:creationId xmlns:a16="http://schemas.microsoft.com/office/drawing/2014/main" id="{25E288E9-619B-4BB1-A6A8-98282A3CB540}"/>
                  </a:ext>
                </a:extLst>
              </p14:cNvPr>
              <p14:cNvContentPartPr/>
              <p14:nvPr/>
            </p14:nvContentPartPr>
            <p14:xfrm>
              <a:off x="5442033" y="3604355"/>
              <a:ext cx="360" cy="360"/>
            </p14:xfrm>
          </p:contentPart>
        </mc:Choice>
        <mc:Fallback xmlns="">
          <p:pic>
            <p:nvPicPr>
              <p:cNvPr id="15" name="Rokopis 14">
                <a:extLst>
                  <a:ext uri="{FF2B5EF4-FFF2-40B4-BE49-F238E27FC236}">
                    <a16:creationId xmlns:a16="http://schemas.microsoft.com/office/drawing/2014/main" id="{25E288E9-619B-4BB1-A6A8-98282A3CB54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06033" y="3532355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2" name="Rokopis 21">
                <a:extLst>
                  <a:ext uri="{FF2B5EF4-FFF2-40B4-BE49-F238E27FC236}">
                    <a16:creationId xmlns:a16="http://schemas.microsoft.com/office/drawing/2014/main" id="{D8B80FA3-EBFD-4108-8E8A-6E2DCD52DA76}"/>
                  </a:ext>
                </a:extLst>
              </p14:cNvPr>
              <p14:cNvContentPartPr/>
              <p14:nvPr/>
            </p14:nvContentPartPr>
            <p14:xfrm>
              <a:off x="3305613" y="4862947"/>
              <a:ext cx="82800" cy="259560"/>
            </p14:xfrm>
          </p:contentPart>
        </mc:Choice>
        <mc:Fallback>
          <p:pic>
            <p:nvPicPr>
              <p:cNvPr id="22" name="Rokopis 21">
                <a:extLst>
                  <a:ext uri="{FF2B5EF4-FFF2-40B4-BE49-F238E27FC236}">
                    <a16:creationId xmlns:a16="http://schemas.microsoft.com/office/drawing/2014/main" id="{D8B80FA3-EBFD-4108-8E8A-6E2DCD52DA7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86533" y="4824787"/>
                <a:ext cx="120600" cy="33552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PoljeZBesedilom 22">
            <a:extLst>
              <a:ext uri="{FF2B5EF4-FFF2-40B4-BE49-F238E27FC236}">
                <a16:creationId xmlns:a16="http://schemas.microsoft.com/office/drawing/2014/main" id="{7F28E034-5DF0-478D-BA4A-17DEB80B2528}"/>
              </a:ext>
            </a:extLst>
          </p:cNvPr>
          <p:cNvSpPr txBox="1"/>
          <p:nvPr/>
        </p:nvSpPr>
        <p:spPr>
          <a:xfrm>
            <a:off x="5175682" y="5681664"/>
            <a:ext cx="165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Mala začetnica!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5" name="Rokopis 24">
                <a:extLst>
                  <a:ext uri="{FF2B5EF4-FFF2-40B4-BE49-F238E27FC236}">
                    <a16:creationId xmlns:a16="http://schemas.microsoft.com/office/drawing/2014/main" id="{611AA103-7050-40C5-8DC2-5AB122A6C7A1}"/>
                  </a:ext>
                </a:extLst>
              </p14:cNvPr>
              <p14:cNvContentPartPr/>
              <p14:nvPr/>
            </p14:nvContentPartPr>
            <p14:xfrm>
              <a:off x="3009513" y="5069195"/>
              <a:ext cx="89280" cy="360"/>
            </p14:xfrm>
          </p:contentPart>
        </mc:Choice>
        <mc:Fallback>
          <p:pic>
            <p:nvPicPr>
              <p:cNvPr id="25" name="Rokopis 24">
                <a:extLst>
                  <a:ext uri="{FF2B5EF4-FFF2-40B4-BE49-F238E27FC236}">
                    <a16:creationId xmlns:a16="http://schemas.microsoft.com/office/drawing/2014/main" id="{611AA103-7050-40C5-8DC2-5AB122A6C7A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73513" y="4997195"/>
                <a:ext cx="16092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6" name="Rokopis 25">
                <a:extLst>
                  <a:ext uri="{FF2B5EF4-FFF2-40B4-BE49-F238E27FC236}">
                    <a16:creationId xmlns:a16="http://schemas.microsoft.com/office/drawing/2014/main" id="{F03AD45C-DB92-4AA5-BC22-7A9A7B02B361}"/>
                  </a:ext>
                </a:extLst>
              </p14:cNvPr>
              <p14:cNvContentPartPr/>
              <p14:nvPr/>
            </p14:nvContentPartPr>
            <p14:xfrm>
              <a:off x="4207953" y="3754835"/>
              <a:ext cx="1243440" cy="1980360"/>
            </p14:xfrm>
          </p:contentPart>
        </mc:Choice>
        <mc:Fallback>
          <p:pic>
            <p:nvPicPr>
              <p:cNvPr id="26" name="Rokopis 25">
                <a:extLst>
                  <a:ext uri="{FF2B5EF4-FFF2-40B4-BE49-F238E27FC236}">
                    <a16:creationId xmlns:a16="http://schemas.microsoft.com/office/drawing/2014/main" id="{F03AD45C-DB92-4AA5-BC22-7A9A7B02B36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204713" y="3748355"/>
                <a:ext cx="1249560" cy="19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7" name="Rokopis 26">
                <a:extLst>
                  <a:ext uri="{FF2B5EF4-FFF2-40B4-BE49-F238E27FC236}">
                    <a16:creationId xmlns:a16="http://schemas.microsoft.com/office/drawing/2014/main" id="{FA5438D5-A9B2-49CA-8447-AB3A60F99153}"/>
                  </a:ext>
                </a:extLst>
              </p14:cNvPr>
              <p14:cNvContentPartPr/>
              <p14:nvPr/>
            </p14:nvContentPartPr>
            <p14:xfrm>
              <a:off x="3107073" y="5210675"/>
              <a:ext cx="479880" cy="462600"/>
            </p14:xfrm>
          </p:contentPart>
        </mc:Choice>
        <mc:Fallback>
          <p:pic>
            <p:nvPicPr>
              <p:cNvPr id="27" name="Rokopis 26">
                <a:extLst>
                  <a:ext uri="{FF2B5EF4-FFF2-40B4-BE49-F238E27FC236}">
                    <a16:creationId xmlns:a16="http://schemas.microsoft.com/office/drawing/2014/main" id="{FA5438D5-A9B2-49CA-8447-AB3A60F9915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103833" y="5204195"/>
                <a:ext cx="486000" cy="47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8" name="Rokopis 27">
                <a:extLst>
                  <a:ext uri="{FF2B5EF4-FFF2-40B4-BE49-F238E27FC236}">
                    <a16:creationId xmlns:a16="http://schemas.microsoft.com/office/drawing/2014/main" id="{9C58A28D-9759-457F-B6E4-2C6098F77FB8}"/>
                  </a:ext>
                </a:extLst>
              </p14:cNvPr>
              <p14:cNvContentPartPr/>
              <p14:nvPr/>
            </p14:nvContentPartPr>
            <p14:xfrm>
              <a:off x="2867313" y="5788115"/>
              <a:ext cx="1181160" cy="56880"/>
            </p14:xfrm>
          </p:contentPart>
        </mc:Choice>
        <mc:Fallback>
          <p:pic>
            <p:nvPicPr>
              <p:cNvPr id="28" name="Rokopis 27">
                <a:extLst>
                  <a:ext uri="{FF2B5EF4-FFF2-40B4-BE49-F238E27FC236}">
                    <a16:creationId xmlns:a16="http://schemas.microsoft.com/office/drawing/2014/main" id="{9C58A28D-9759-457F-B6E4-2C6098F77FB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831313" y="5716115"/>
                <a:ext cx="125280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0" name="Rokopis 29">
                <a:extLst>
                  <a:ext uri="{FF2B5EF4-FFF2-40B4-BE49-F238E27FC236}">
                    <a16:creationId xmlns:a16="http://schemas.microsoft.com/office/drawing/2014/main" id="{97D63C0C-3623-4C88-ACB6-3EAB155D1F67}"/>
                  </a:ext>
                </a:extLst>
              </p14:cNvPr>
              <p14:cNvContentPartPr/>
              <p14:nvPr/>
            </p14:nvContentPartPr>
            <p14:xfrm>
              <a:off x="5277705" y="5821043"/>
              <a:ext cx="1447200" cy="58680"/>
            </p14:xfrm>
          </p:contentPart>
        </mc:Choice>
        <mc:Fallback>
          <p:pic>
            <p:nvPicPr>
              <p:cNvPr id="30" name="Rokopis 29">
                <a:extLst>
                  <a:ext uri="{FF2B5EF4-FFF2-40B4-BE49-F238E27FC236}">
                    <a16:creationId xmlns:a16="http://schemas.microsoft.com/office/drawing/2014/main" id="{97D63C0C-3623-4C88-ACB6-3EAB155D1F6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241705" y="5749043"/>
                <a:ext cx="1518840" cy="20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793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AA7F8E-4FD9-4FD1-AA99-717FDBA86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42548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F64364B-21B0-4D9E-A17A-B6C1768DB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93289"/>
            <a:ext cx="9720073" cy="4516071"/>
          </a:xfrm>
        </p:spPr>
        <p:txBody>
          <a:bodyPr/>
          <a:lstStyle/>
          <a:p>
            <a:r>
              <a:rPr lang="sl-SI" dirty="0">
                <a:solidFill>
                  <a:srgbClr val="00B050"/>
                </a:solidFill>
              </a:rPr>
              <a:t>Vzklična poved </a:t>
            </a:r>
            <a:r>
              <a:rPr lang="sl-SI" dirty="0"/>
              <a:t>– na koncu klicaj</a:t>
            </a:r>
          </a:p>
          <a:p>
            <a:r>
              <a:rPr lang="sl-SI" dirty="0"/>
              <a:t>1. Spremni stavek pred dobesednim navedkom</a:t>
            </a:r>
          </a:p>
          <a:p>
            <a:r>
              <a:rPr lang="sl-SI" dirty="0"/>
              <a:t>Maček je zavpil miški: „Daj mi denar!“</a:t>
            </a:r>
          </a:p>
          <a:p>
            <a:endParaRPr lang="sl-SI" dirty="0"/>
          </a:p>
          <a:p>
            <a:r>
              <a:rPr lang="sl-SI" dirty="0"/>
              <a:t>2. Dobesedni navedek pred spremnim stavkom</a:t>
            </a:r>
          </a:p>
          <a:p>
            <a:r>
              <a:rPr lang="sl-SI" dirty="0"/>
              <a:t>„Daj mi denar!“ je maček zavpil miški.</a:t>
            </a:r>
          </a:p>
          <a:p>
            <a:endParaRPr lang="sl-SI" dirty="0">
              <a:solidFill>
                <a:srgbClr val="FF0000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2737097-ACFC-4C6D-B1D4-008F5B145A4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615389" y="2890835"/>
            <a:ext cx="4278208" cy="3183355"/>
          </a:xfrm>
          <a:prstGeom prst="rect">
            <a:avLst/>
          </a:prstGeom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E265437D-6628-45C4-B169-E783148D7AF4}"/>
              </a:ext>
            </a:extLst>
          </p:cNvPr>
          <p:cNvSpPr txBox="1"/>
          <p:nvPr/>
        </p:nvSpPr>
        <p:spPr>
          <a:xfrm>
            <a:off x="7235301" y="3595456"/>
            <a:ext cx="1811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Daj mi denar!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DA7630C8-04BD-47EC-81A2-3FE5E13F9000}"/>
              </a:ext>
            </a:extLst>
          </p:cNvPr>
          <p:cNvSpPr txBox="1"/>
          <p:nvPr/>
        </p:nvSpPr>
        <p:spPr>
          <a:xfrm>
            <a:off x="9250532" y="3964788"/>
            <a:ext cx="149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Lahko plačam</a:t>
            </a:r>
          </a:p>
          <a:p>
            <a:r>
              <a:rPr lang="sl-SI" dirty="0"/>
              <a:t>s sirom?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Rokopis 6">
                <a:extLst>
                  <a:ext uri="{FF2B5EF4-FFF2-40B4-BE49-F238E27FC236}">
                    <a16:creationId xmlns:a16="http://schemas.microsoft.com/office/drawing/2014/main" id="{52BA2814-5986-4434-962B-552CFA19F1A0}"/>
                  </a:ext>
                </a:extLst>
              </p14:cNvPr>
              <p14:cNvContentPartPr/>
              <p14:nvPr/>
            </p14:nvContentPartPr>
            <p14:xfrm>
              <a:off x="4190313" y="1988675"/>
              <a:ext cx="586080" cy="28080"/>
            </p14:xfrm>
          </p:contentPart>
        </mc:Choice>
        <mc:Fallback>
          <p:pic>
            <p:nvPicPr>
              <p:cNvPr id="7" name="Rokopis 6">
                <a:extLst>
                  <a:ext uri="{FF2B5EF4-FFF2-40B4-BE49-F238E27FC236}">
                    <a16:creationId xmlns:a16="http://schemas.microsoft.com/office/drawing/2014/main" id="{52BA2814-5986-4434-962B-552CFA19F1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54313" y="1916675"/>
                <a:ext cx="65772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Rokopis 7">
                <a:extLst>
                  <a:ext uri="{FF2B5EF4-FFF2-40B4-BE49-F238E27FC236}">
                    <a16:creationId xmlns:a16="http://schemas.microsoft.com/office/drawing/2014/main" id="{15F0A5F6-66A6-4A14-A8F8-B0C591894EF3}"/>
                  </a:ext>
                </a:extLst>
              </p14:cNvPr>
              <p14:cNvContentPartPr/>
              <p14:nvPr/>
            </p14:nvContentPartPr>
            <p14:xfrm>
              <a:off x="5273193" y="2947355"/>
              <a:ext cx="360" cy="360"/>
            </p14:xfrm>
          </p:contentPart>
        </mc:Choice>
        <mc:Fallback>
          <p:pic>
            <p:nvPicPr>
              <p:cNvPr id="8" name="Rokopis 7">
                <a:extLst>
                  <a:ext uri="{FF2B5EF4-FFF2-40B4-BE49-F238E27FC236}">
                    <a16:creationId xmlns:a16="http://schemas.microsoft.com/office/drawing/2014/main" id="{15F0A5F6-66A6-4A14-A8F8-B0C591894EF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37193" y="2875355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Rokopis 8">
                <a:extLst>
                  <a:ext uri="{FF2B5EF4-FFF2-40B4-BE49-F238E27FC236}">
                    <a16:creationId xmlns:a16="http://schemas.microsoft.com/office/drawing/2014/main" id="{432E228D-A159-416F-958F-B0A1515DEEC5}"/>
                  </a:ext>
                </a:extLst>
              </p14:cNvPr>
              <p14:cNvContentPartPr/>
              <p14:nvPr/>
            </p14:nvContentPartPr>
            <p14:xfrm>
              <a:off x="8558193" y="3781835"/>
              <a:ext cx="360" cy="360"/>
            </p14:xfrm>
          </p:contentPart>
        </mc:Choice>
        <mc:Fallback>
          <p:pic>
            <p:nvPicPr>
              <p:cNvPr id="9" name="Rokopis 8">
                <a:extLst>
                  <a:ext uri="{FF2B5EF4-FFF2-40B4-BE49-F238E27FC236}">
                    <a16:creationId xmlns:a16="http://schemas.microsoft.com/office/drawing/2014/main" id="{432E228D-A159-416F-958F-B0A1515DEEC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22193" y="3709835"/>
                <a:ext cx="72000" cy="14400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1BB11F3F-B331-43A5-BE80-888955AA3F0D}"/>
              </a:ext>
            </a:extLst>
          </p:cNvPr>
          <p:cNvSpPr txBox="1"/>
          <p:nvPr/>
        </p:nvSpPr>
        <p:spPr>
          <a:xfrm>
            <a:off x="2146678" y="5033639"/>
            <a:ext cx="3346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Mala začetnica, ostalo ne ne spreminja.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Rokopis 10">
                <a:extLst>
                  <a:ext uri="{FF2B5EF4-FFF2-40B4-BE49-F238E27FC236}">
                    <a16:creationId xmlns:a16="http://schemas.microsoft.com/office/drawing/2014/main" id="{0358DF33-27D8-495A-8EDC-A609A723BA39}"/>
                  </a:ext>
                </a:extLst>
              </p14:cNvPr>
              <p14:cNvContentPartPr/>
              <p14:nvPr/>
            </p14:nvContentPartPr>
            <p14:xfrm>
              <a:off x="2339733" y="5168795"/>
              <a:ext cx="1376280" cy="52200"/>
            </p14:xfrm>
          </p:contentPart>
        </mc:Choice>
        <mc:Fallback>
          <p:pic>
            <p:nvPicPr>
              <p:cNvPr id="11" name="Rokopis 10">
                <a:extLst>
                  <a:ext uri="{FF2B5EF4-FFF2-40B4-BE49-F238E27FC236}">
                    <a16:creationId xmlns:a16="http://schemas.microsoft.com/office/drawing/2014/main" id="{0358DF33-27D8-495A-8EDC-A609A723BA3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03733" y="5096795"/>
                <a:ext cx="1447920" cy="19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Rokopis 11">
                <a:extLst>
                  <a:ext uri="{FF2B5EF4-FFF2-40B4-BE49-F238E27FC236}">
                    <a16:creationId xmlns:a16="http://schemas.microsoft.com/office/drawing/2014/main" id="{7892E661-5225-4961-990D-D31ABF1D7C25}"/>
                  </a:ext>
                </a:extLst>
              </p14:cNvPr>
              <p14:cNvContentPartPr/>
              <p14:nvPr/>
            </p14:nvContentPartPr>
            <p14:xfrm>
              <a:off x="2946513" y="4332275"/>
              <a:ext cx="81360" cy="186840"/>
            </p14:xfrm>
          </p:contentPart>
        </mc:Choice>
        <mc:Fallback>
          <p:pic>
            <p:nvPicPr>
              <p:cNvPr id="12" name="Rokopis 11">
                <a:extLst>
                  <a:ext uri="{FF2B5EF4-FFF2-40B4-BE49-F238E27FC236}">
                    <a16:creationId xmlns:a16="http://schemas.microsoft.com/office/drawing/2014/main" id="{7892E661-5225-4961-990D-D31ABF1D7C2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10513" y="4260275"/>
                <a:ext cx="153000" cy="33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" name="Rokopis 12">
                <a:extLst>
                  <a:ext uri="{FF2B5EF4-FFF2-40B4-BE49-F238E27FC236}">
                    <a16:creationId xmlns:a16="http://schemas.microsoft.com/office/drawing/2014/main" id="{DC99473F-BB93-44C7-B8A1-2F2B8AFAFCEB}"/>
                  </a:ext>
                </a:extLst>
              </p14:cNvPr>
              <p14:cNvContentPartPr/>
              <p14:nvPr/>
            </p14:nvContentPartPr>
            <p14:xfrm>
              <a:off x="5332233" y="4365035"/>
              <a:ext cx="129240" cy="193320"/>
            </p14:xfrm>
          </p:contentPart>
        </mc:Choice>
        <mc:Fallback>
          <p:pic>
            <p:nvPicPr>
              <p:cNvPr id="13" name="Rokopis 12">
                <a:extLst>
                  <a:ext uri="{FF2B5EF4-FFF2-40B4-BE49-F238E27FC236}">
                    <a16:creationId xmlns:a16="http://schemas.microsoft.com/office/drawing/2014/main" id="{DC99473F-BB93-44C7-B8A1-2F2B8AFAFCE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296233" y="4293035"/>
                <a:ext cx="200880" cy="3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4" name="Rokopis 13">
                <a:extLst>
                  <a:ext uri="{FF2B5EF4-FFF2-40B4-BE49-F238E27FC236}">
                    <a16:creationId xmlns:a16="http://schemas.microsoft.com/office/drawing/2014/main" id="{A705E99C-DD53-4DF6-B162-53F097A13061}"/>
                  </a:ext>
                </a:extLst>
              </p14:cNvPr>
              <p14:cNvContentPartPr/>
              <p14:nvPr/>
            </p14:nvContentPartPr>
            <p14:xfrm>
              <a:off x="2734473" y="4296635"/>
              <a:ext cx="27360" cy="169200"/>
            </p14:xfrm>
          </p:contentPart>
        </mc:Choice>
        <mc:Fallback>
          <p:pic>
            <p:nvPicPr>
              <p:cNvPr id="14" name="Rokopis 13">
                <a:extLst>
                  <a:ext uri="{FF2B5EF4-FFF2-40B4-BE49-F238E27FC236}">
                    <a16:creationId xmlns:a16="http://schemas.microsoft.com/office/drawing/2014/main" id="{A705E99C-DD53-4DF6-B162-53F097A1306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698473" y="4224635"/>
                <a:ext cx="99000" cy="31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392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AA7F8E-4FD9-4FD1-AA99-717FDBA86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42548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F64364B-21B0-4D9E-A17A-B6C1768DB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93289"/>
            <a:ext cx="9720073" cy="4516071"/>
          </a:xfrm>
        </p:spPr>
        <p:txBody>
          <a:bodyPr/>
          <a:lstStyle/>
          <a:p>
            <a:r>
              <a:rPr lang="sl-SI" dirty="0">
                <a:solidFill>
                  <a:srgbClr val="00B050"/>
                </a:solidFill>
              </a:rPr>
              <a:t>Vprašalna poved </a:t>
            </a:r>
            <a:r>
              <a:rPr lang="sl-SI" dirty="0"/>
              <a:t>– na koncu vprašaj</a:t>
            </a:r>
          </a:p>
          <a:p>
            <a:r>
              <a:rPr lang="sl-SI" dirty="0"/>
              <a:t>1. Spremni stavek pred dobesednim navedkom</a:t>
            </a:r>
          </a:p>
          <a:p>
            <a:r>
              <a:rPr lang="sl-SI" dirty="0"/>
              <a:t>Maček je vprašal miško: „Se greš lovit?“</a:t>
            </a:r>
          </a:p>
          <a:p>
            <a:endParaRPr lang="sl-SI" dirty="0"/>
          </a:p>
          <a:p>
            <a:r>
              <a:rPr lang="sl-SI" dirty="0"/>
              <a:t>2. Dobesedni navedek pred spremnim stavkom</a:t>
            </a:r>
          </a:p>
          <a:p>
            <a:r>
              <a:rPr lang="sl-SI" dirty="0"/>
              <a:t>„Se greš lovit?“ je maček vprašal miško.</a:t>
            </a:r>
          </a:p>
          <a:p>
            <a:endParaRPr lang="sl-SI" dirty="0">
              <a:solidFill>
                <a:srgbClr val="FF0000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2737097-ACFC-4C6D-B1D4-008F5B145A4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615389" y="2890835"/>
            <a:ext cx="4278208" cy="3183355"/>
          </a:xfrm>
          <a:prstGeom prst="rect">
            <a:avLst/>
          </a:prstGeom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E265437D-6628-45C4-B169-E783148D7AF4}"/>
              </a:ext>
            </a:extLst>
          </p:cNvPr>
          <p:cNvSpPr txBox="1"/>
          <p:nvPr/>
        </p:nvSpPr>
        <p:spPr>
          <a:xfrm>
            <a:off x="7235301" y="3595456"/>
            <a:ext cx="1811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Se greš lovit?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DA7630C8-04BD-47EC-81A2-3FE5E13F9000}"/>
              </a:ext>
            </a:extLst>
          </p:cNvPr>
          <p:cNvSpPr txBox="1"/>
          <p:nvPr/>
        </p:nvSpPr>
        <p:spPr>
          <a:xfrm>
            <a:off x="9250532" y="3964788"/>
            <a:ext cx="149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Ti loviš!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Rokopis 6">
                <a:extLst>
                  <a:ext uri="{FF2B5EF4-FFF2-40B4-BE49-F238E27FC236}">
                    <a16:creationId xmlns:a16="http://schemas.microsoft.com/office/drawing/2014/main" id="{52BA2814-5986-4434-962B-552CFA19F1A0}"/>
                  </a:ext>
                </a:extLst>
              </p14:cNvPr>
              <p14:cNvContentPartPr/>
              <p14:nvPr/>
            </p14:nvContentPartPr>
            <p14:xfrm>
              <a:off x="4545419" y="2015308"/>
              <a:ext cx="586080" cy="28080"/>
            </p14:xfrm>
          </p:contentPart>
        </mc:Choice>
        <mc:Fallback>
          <p:pic>
            <p:nvPicPr>
              <p:cNvPr id="7" name="Rokopis 6">
                <a:extLst>
                  <a:ext uri="{FF2B5EF4-FFF2-40B4-BE49-F238E27FC236}">
                    <a16:creationId xmlns:a16="http://schemas.microsoft.com/office/drawing/2014/main" id="{52BA2814-5986-4434-962B-552CFA19F1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09419" y="1943308"/>
                <a:ext cx="65772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Rokopis 7">
                <a:extLst>
                  <a:ext uri="{FF2B5EF4-FFF2-40B4-BE49-F238E27FC236}">
                    <a16:creationId xmlns:a16="http://schemas.microsoft.com/office/drawing/2014/main" id="{15F0A5F6-66A6-4A14-A8F8-B0C591894EF3}"/>
                  </a:ext>
                </a:extLst>
              </p14:cNvPr>
              <p14:cNvContentPartPr/>
              <p14:nvPr/>
            </p14:nvContentPartPr>
            <p14:xfrm>
              <a:off x="5441868" y="2899681"/>
              <a:ext cx="360" cy="360"/>
            </p14:xfrm>
          </p:contentPart>
        </mc:Choice>
        <mc:Fallback>
          <p:pic>
            <p:nvPicPr>
              <p:cNvPr id="8" name="Rokopis 7">
                <a:extLst>
                  <a:ext uri="{FF2B5EF4-FFF2-40B4-BE49-F238E27FC236}">
                    <a16:creationId xmlns:a16="http://schemas.microsoft.com/office/drawing/2014/main" id="{15F0A5F6-66A6-4A14-A8F8-B0C591894EF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05868" y="2827681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Rokopis 8">
                <a:extLst>
                  <a:ext uri="{FF2B5EF4-FFF2-40B4-BE49-F238E27FC236}">
                    <a16:creationId xmlns:a16="http://schemas.microsoft.com/office/drawing/2014/main" id="{432E228D-A159-416F-958F-B0A1515DEEC5}"/>
                  </a:ext>
                </a:extLst>
              </p14:cNvPr>
              <p14:cNvContentPartPr/>
              <p14:nvPr/>
            </p14:nvContentPartPr>
            <p14:xfrm>
              <a:off x="8487172" y="3780122"/>
              <a:ext cx="360" cy="360"/>
            </p14:xfrm>
          </p:contentPart>
        </mc:Choice>
        <mc:Fallback>
          <p:pic>
            <p:nvPicPr>
              <p:cNvPr id="9" name="Rokopis 8">
                <a:extLst>
                  <a:ext uri="{FF2B5EF4-FFF2-40B4-BE49-F238E27FC236}">
                    <a16:creationId xmlns:a16="http://schemas.microsoft.com/office/drawing/2014/main" id="{432E228D-A159-416F-958F-B0A1515DEEC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451172" y="3708122"/>
                <a:ext cx="72000" cy="14400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1BB11F3F-B331-43A5-BE80-888955AA3F0D}"/>
              </a:ext>
            </a:extLst>
          </p:cNvPr>
          <p:cNvSpPr txBox="1"/>
          <p:nvPr/>
        </p:nvSpPr>
        <p:spPr>
          <a:xfrm>
            <a:off x="2459115" y="5442012"/>
            <a:ext cx="3346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Mala začetnica, ostalo ne ne spreminja.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Rokopis 10">
                <a:extLst>
                  <a:ext uri="{FF2B5EF4-FFF2-40B4-BE49-F238E27FC236}">
                    <a16:creationId xmlns:a16="http://schemas.microsoft.com/office/drawing/2014/main" id="{0358DF33-27D8-495A-8EDC-A609A723BA39}"/>
                  </a:ext>
                </a:extLst>
              </p14:cNvPr>
              <p14:cNvContentPartPr/>
              <p14:nvPr/>
            </p14:nvContentPartPr>
            <p14:xfrm>
              <a:off x="2565633" y="5623595"/>
              <a:ext cx="1376280" cy="52200"/>
            </p14:xfrm>
          </p:contentPart>
        </mc:Choice>
        <mc:Fallback>
          <p:pic>
            <p:nvPicPr>
              <p:cNvPr id="11" name="Rokopis 10">
                <a:extLst>
                  <a:ext uri="{FF2B5EF4-FFF2-40B4-BE49-F238E27FC236}">
                    <a16:creationId xmlns:a16="http://schemas.microsoft.com/office/drawing/2014/main" id="{0358DF33-27D8-495A-8EDC-A609A723BA3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29633" y="5551595"/>
                <a:ext cx="1447920" cy="19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Rokopis 11">
                <a:extLst>
                  <a:ext uri="{FF2B5EF4-FFF2-40B4-BE49-F238E27FC236}">
                    <a16:creationId xmlns:a16="http://schemas.microsoft.com/office/drawing/2014/main" id="{7892E661-5225-4961-990D-D31ABF1D7C25}"/>
                  </a:ext>
                </a:extLst>
              </p14:cNvPr>
              <p14:cNvContentPartPr/>
              <p14:nvPr/>
            </p14:nvContentPartPr>
            <p14:xfrm>
              <a:off x="2946513" y="4332275"/>
              <a:ext cx="81360" cy="186840"/>
            </p14:xfrm>
          </p:contentPart>
        </mc:Choice>
        <mc:Fallback>
          <p:pic>
            <p:nvPicPr>
              <p:cNvPr id="12" name="Rokopis 11">
                <a:extLst>
                  <a:ext uri="{FF2B5EF4-FFF2-40B4-BE49-F238E27FC236}">
                    <a16:creationId xmlns:a16="http://schemas.microsoft.com/office/drawing/2014/main" id="{7892E661-5225-4961-990D-D31ABF1D7C2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10513" y="4260275"/>
                <a:ext cx="153000" cy="33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" name="Rokopis 12">
                <a:extLst>
                  <a:ext uri="{FF2B5EF4-FFF2-40B4-BE49-F238E27FC236}">
                    <a16:creationId xmlns:a16="http://schemas.microsoft.com/office/drawing/2014/main" id="{C73DBDD2-2048-4235-B21B-91F8322524FA}"/>
                  </a:ext>
                </a:extLst>
              </p14:cNvPr>
              <p14:cNvContentPartPr/>
              <p14:nvPr/>
            </p14:nvContentPartPr>
            <p14:xfrm>
              <a:off x="5493873" y="4402835"/>
              <a:ext cx="136800" cy="99720"/>
            </p14:xfrm>
          </p:contentPart>
        </mc:Choice>
        <mc:Fallback>
          <p:pic>
            <p:nvPicPr>
              <p:cNvPr id="13" name="Rokopis 12">
                <a:extLst>
                  <a:ext uri="{FF2B5EF4-FFF2-40B4-BE49-F238E27FC236}">
                    <a16:creationId xmlns:a16="http://schemas.microsoft.com/office/drawing/2014/main" id="{C73DBDD2-2048-4235-B21B-91F8322524F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457873" y="4330835"/>
                <a:ext cx="20844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4" name="Rokopis 13">
                <a:extLst>
                  <a:ext uri="{FF2B5EF4-FFF2-40B4-BE49-F238E27FC236}">
                    <a16:creationId xmlns:a16="http://schemas.microsoft.com/office/drawing/2014/main" id="{A8E94379-8ED8-4939-9594-29F00660DF09}"/>
                  </a:ext>
                </a:extLst>
              </p14:cNvPr>
              <p14:cNvContentPartPr/>
              <p14:nvPr/>
            </p14:nvContentPartPr>
            <p14:xfrm>
              <a:off x="2661753" y="4287995"/>
              <a:ext cx="86040" cy="177840"/>
            </p14:xfrm>
          </p:contentPart>
        </mc:Choice>
        <mc:Fallback>
          <p:pic>
            <p:nvPicPr>
              <p:cNvPr id="14" name="Rokopis 13">
                <a:extLst>
                  <a:ext uri="{FF2B5EF4-FFF2-40B4-BE49-F238E27FC236}">
                    <a16:creationId xmlns:a16="http://schemas.microsoft.com/office/drawing/2014/main" id="{A8E94379-8ED8-4939-9594-29F00660DF0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625753" y="4215995"/>
                <a:ext cx="157680" cy="32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678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114</TotalTime>
  <Words>180</Words>
  <Application>Microsoft Office PowerPoint</Application>
  <PresentationFormat>Širokozaslonsko</PresentationFormat>
  <Paragraphs>31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Premi govor</vt:lpstr>
      <vt:lpstr>Kaj sta spet govorila maček in miška?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 govor</dc:title>
  <dc:creator>Uporabnik</dc:creator>
  <cp:lastModifiedBy>Uporabnik</cp:lastModifiedBy>
  <cp:revision>8</cp:revision>
  <dcterms:created xsi:type="dcterms:W3CDTF">2020-10-22T09:14:24Z</dcterms:created>
  <dcterms:modified xsi:type="dcterms:W3CDTF">2020-10-22T11:10:07Z</dcterms:modified>
</cp:coreProperties>
</file>